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70" r:id="rId4"/>
    <p:sldId id="271" r:id="rId5"/>
    <p:sldId id="274" r:id="rId6"/>
    <p:sldId id="286" r:id="rId7"/>
  </p:sldIdLst>
  <p:sldSz cx="6858000" cy="9906000" type="A4"/>
  <p:notesSz cx="6858000" cy="9906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882" y="11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5157216" cy="6321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76855" y="3600380"/>
            <a:ext cx="4581143" cy="6305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97470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97470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97470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1935" y="1807209"/>
            <a:ext cx="2294128" cy="4362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rgbClr val="97470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6858000" cy="990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R="426720" algn="r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8000" cy="9905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2030476"/>
            <a:ext cx="2933700" cy="398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622422"/>
                </a:solidFill>
                <a:latin typeface="Arial Black"/>
                <a:cs typeface="Arial Black"/>
              </a:rPr>
              <a:t>Alçak gönüllü</a:t>
            </a:r>
            <a:r>
              <a:rPr sz="2000" b="1" spc="-105" dirty="0">
                <a:solidFill>
                  <a:srgbClr val="622422"/>
                </a:solidFill>
                <a:latin typeface="Arial Black"/>
                <a:cs typeface="Arial Black"/>
              </a:rPr>
              <a:t> </a:t>
            </a:r>
            <a:r>
              <a:rPr sz="2000" b="1" dirty="0">
                <a:solidFill>
                  <a:srgbClr val="622422"/>
                </a:solidFill>
                <a:latin typeface="Arial Black"/>
                <a:cs typeface="Arial Black"/>
              </a:rPr>
              <a:t>olmak,  </a:t>
            </a:r>
            <a:r>
              <a:rPr sz="2000" b="1" spc="-5" dirty="0">
                <a:solidFill>
                  <a:srgbClr val="622422"/>
                </a:solidFill>
                <a:latin typeface="Arial Black"/>
                <a:cs typeface="Arial Black"/>
              </a:rPr>
              <a:t>sahip </a:t>
            </a:r>
            <a:r>
              <a:rPr sz="2000" b="1" dirty="0">
                <a:solidFill>
                  <a:srgbClr val="622422"/>
                </a:solidFill>
                <a:latin typeface="Arial Black"/>
                <a:cs typeface="Arial Black"/>
              </a:rPr>
              <a:t>olunan  </a:t>
            </a:r>
            <a:r>
              <a:rPr sz="2000" b="1" spc="-15" dirty="0">
                <a:solidFill>
                  <a:srgbClr val="622422"/>
                </a:solidFill>
                <a:latin typeface="Arial Black"/>
                <a:cs typeface="Arial Black"/>
              </a:rPr>
              <a:t>imkanlar, </a:t>
            </a:r>
            <a:r>
              <a:rPr sz="2000" b="1" dirty="0">
                <a:solidFill>
                  <a:srgbClr val="622422"/>
                </a:solidFill>
                <a:latin typeface="Arial Black"/>
                <a:cs typeface="Arial Black"/>
              </a:rPr>
              <a:t>iyilik </a:t>
            </a:r>
            <a:r>
              <a:rPr sz="2000" b="1" spc="-25" dirty="0">
                <a:solidFill>
                  <a:srgbClr val="622422"/>
                </a:solidFill>
                <a:latin typeface="Arial Black"/>
                <a:cs typeface="Arial Black"/>
              </a:rPr>
              <a:t>ve  </a:t>
            </a:r>
            <a:r>
              <a:rPr sz="2000" b="1" spc="-5" dirty="0">
                <a:solidFill>
                  <a:srgbClr val="622422"/>
                </a:solidFill>
                <a:latin typeface="Arial Black"/>
                <a:cs typeface="Arial Black"/>
              </a:rPr>
              <a:t>güzellikler  </a:t>
            </a:r>
            <a:r>
              <a:rPr sz="2000" b="1" dirty="0">
                <a:solidFill>
                  <a:srgbClr val="622422"/>
                </a:solidFill>
                <a:latin typeface="Arial Black"/>
                <a:cs typeface="Arial Black"/>
              </a:rPr>
              <a:t>karşısında </a:t>
            </a:r>
            <a:r>
              <a:rPr sz="2000" b="1" spc="15" dirty="0">
                <a:solidFill>
                  <a:srgbClr val="622422"/>
                </a:solidFill>
                <a:latin typeface="Arial Black"/>
                <a:cs typeface="Arial Black"/>
              </a:rPr>
              <a:t>gurura  </a:t>
            </a:r>
            <a:r>
              <a:rPr sz="2000" b="1" spc="-10" dirty="0">
                <a:solidFill>
                  <a:srgbClr val="622422"/>
                </a:solidFill>
                <a:latin typeface="Arial Black"/>
                <a:cs typeface="Arial Black"/>
              </a:rPr>
              <a:t>kapılmamaktır.</a:t>
            </a:r>
            <a:endParaRPr sz="2000">
              <a:latin typeface="Arial Black"/>
              <a:cs typeface="Arial Black"/>
            </a:endParaRPr>
          </a:p>
          <a:p>
            <a:pPr marL="12700" marR="257175">
              <a:lnSpc>
                <a:spcPct val="98400"/>
              </a:lnSpc>
              <a:spcBef>
                <a:spcPts val="35"/>
              </a:spcBef>
            </a:pPr>
            <a:r>
              <a:rPr sz="2000" b="1" dirty="0">
                <a:solidFill>
                  <a:srgbClr val="622422"/>
                </a:solidFill>
                <a:latin typeface="Arial Black"/>
                <a:cs typeface="Arial Black"/>
              </a:rPr>
              <a:t>Alçak gönüllü  </a:t>
            </a:r>
            <a:r>
              <a:rPr sz="2000" b="1" spc="-5" dirty="0">
                <a:solidFill>
                  <a:srgbClr val="622422"/>
                </a:solidFill>
                <a:latin typeface="Arial Black"/>
                <a:cs typeface="Arial Black"/>
              </a:rPr>
              <a:t>olmaya </a:t>
            </a:r>
            <a:r>
              <a:rPr sz="2100" b="1" i="1" spc="-55" dirty="0">
                <a:solidFill>
                  <a:srgbClr val="622422"/>
                </a:solidFill>
                <a:latin typeface="Arial Black"/>
                <a:cs typeface="Arial Black"/>
              </a:rPr>
              <a:t>‘tevazu’</a:t>
            </a:r>
            <a:r>
              <a:rPr sz="2000" b="1" spc="-55" dirty="0">
                <a:solidFill>
                  <a:srgbClr val="622422"/>
                </a:solidFill>
                <a:latin typeface="Arial Black"/>
                <a:cs typeface="Arial Black"/>
              </a:rPr>
              <a:t>,  </a:t>
            </a:r>
            <a:r>
              <a:rPr sz="2000" b="1" dirty="0">
                <a:solidFill>
                  <a:srgbClr val="622422"/>
                </a:solidFill>
                <a:latin typeface="Arial Black"/>
                <a:cs typeface="Arial Black"/>
              </a:rPr>
              <a:t>bunu benimseyip  </a:t>
            </a:r>
            <a:r>
              <a:rPr sz="2000" b="1" spc="-5" dirty="0">
                <a:solidFill>
                  <a:srgbClr val="622422"/>
                </a:solidFill>
                <a:latin typeface="Arial Black"/>
                <a:cs typeface="Arial Black"/>
              </a:rPr>
              <a:t>davranış </a:t>
            </a:r>
            <a:r>
              <a:rPr sz="2000" b="1" dirty="0">
                <a:solidFill>
                  <a:srgbClr val="622422"/>
                </a:solidFill>
                <a:latin typeface="Arial Black"/>
                <a:cs typeface="Arial Black"/>
              </a:rPr>
              <a:t>haline  </a:t>
            </a:r>
            <a:r>
              <a:rPr sz="2000" b="1" spc="5" dirty="0">
                <a:solidFill>
                  <a:srgbClr val="622422"/>
                </a:solidFill>
                <a:latin typeface="Arial Black"/>
                <a:cs typeface="Arial Black"/>
              </a:rPr>
              <a:t>getiren </a:t>
            </a:r>
            <a:r>
              <a:rPr sz="2000" b="1" spc="-5" dirty="0">
                <a:solidFill>
                  <a:srgbClr val="622422"/>
                </a:solidFill>
                <a:latin typeface="Arial Black"/>
                <a:cs typeface="Arial Black"/>
              </a:rPr>
              <a:t>kimseye</a:t>
            </a:r>
            <a:r>
              <a:rPr sz="2000" b="1" spc="-90" dirty="0">
                <a:solidFill>
                  <a:srgbClr val="622422"/>
                </a:solidFill>
                <a:latin typeface="Arial Black"/>
                <a:cs typeface="Arial Black"/>
              </a:rPr>
              <a:t> </a:t>
            </a:r>
            <a:r>
              <a:rPr sz="2000" b="1" dirty="0">
                <a:solidFill>
                  <a:srgbClr val="622422"/>
                </a:solidFill>
                <a:latin typeface="Arial Black"/>
                <a:cs typeface="Arial Black"/>
              </a:rPr>
              <a:t>de  </a:t>
            </a:r>
            <a:r>
              <a:rPr sz="2100" b="1" i="1" spc="-65" dirty="0">
                <a:solidFill>
                  <a:srgbClr val="622422"/>
                </a:solidFill>
                <a:latin typeface="Arial Black"/>
                <a:cs typeface="Arial Black"/>
              </a:rPr>
              <a:t>‘mütevazı’ </a:t>
            </a:r>
            <a:r>
              <a:rPr sz="2000" b="1" dirty="0">
                <a:solidFill>
                  <a:srgbClr val="622422"/>
                </a:solidFill>
                <a:latin typeface="Arial Black"/>
                <a:cs typeface="Arial Black"/>
              </a:rPr>
              <a:t>kimse  </a:t>
            </a:r>
            <a:r>
              <a:rPr sz="2000" b="1" spc="-30" dirty="0">
                <a:solidFill>
                  <a:srgbClr val="622422"/>
                </a:solidFill>
                <a:latin typeface="Arial Black"/>
                <a:cs typeface="Arial Black"/>
              </a:rPr>
              <a:t>denir.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25009"/>
            <a:ext cx="6857999" cy="4880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55258" y="9345777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858000" cy="488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229996"/>
            <a:ext cx="6568440" cy="155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3825" indent="228600">
              <a:lnSpc>
                <a:spcPct val="100000"/>
              </a:lnSpc>
            </a:pPr>
            <a:r>
              <a:rPr sz="2000" b="1" i="1" dirty="0">
                <a:solidFill>
                  <a:srgbClr val="FFC000"/>
                </a:solidFill>
                <a:latin typeface="Calibri"/>
                <a:cs typeface="Calibri"/>
              </a:rPr>
              <a:t>Büyüklenme elbisesini giyindin ise hemen </a:t>
            </a:r>
            <a:r>
              <a:rPr sz="2000" b="1" i="1" spc="-5" dirty="0">
                <a:solidFill>
                  <a:srgbClr val="FFC000"/>
                </a:solidFill>
                <a:latin typeface="Calibri"/>
                <a:cs typeface="Calibri"/>
              </a:rPr>
              <a:t>üzerinden</a:t>
            </a:r>
            <a:r>
              <a:rPr sz="2000" b="1" i="1" spc="-14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FFC000"/>
                </a:solidFill>
                <a:latin typeface="Calibri"/>
                <a:cs typeface="Calibri"/>
              </a:rPr>
              <a:t>çıkarıp  </a:t>
            </a:r>
            <a:r>
              <a:rPr sz="2000" b="1" i="1" dirty="0">
                <a:solidFill>
                  <a:srgbClr val="FFC000"/>
                </a:solidFill>
                <a:latin typeface="Calibri"/>
                <a:cs typeface="Calibri"/>
              </a:rPr>
              <a:t>at. </a:t>
            </a:r>
            <a:r>
              <a:rPr sz="2000" b="1" i="1" spc="-15" dirty="0">
                <a:solidFill>
                  <a:srgbClr val="FFC000"/>
                </a:solidFill>
                <a:latin typeface="Calibri"/>
                <a:cs typeface="Calibri"/>
              </a:rPr>
              <a:t>Halka </a:t>
            </a:r>
            <a:r>
              <a:rPr sz="2000" b="1" i="1" spc="-10" dirty="0">
                <a:solidFill>
                  <a:srgbClr val="FFC000"/>
                </a:solidFill>
                <a:latin typeface="Calibri"/>
                <a:cs typeface="Calibri"/>
              </a:rPr>
              <a:t>karşı </a:t>
            </a:r>
            <a:r>
              <a:rPr sz="2000" b="1" i="1" dirty="0">
                <a:solidFill>
                  <a:srgbClr val="FFC000"/>
                </a:solidFill>
                <a:latin typeface="Calibri"/>
                <a:cs typeface="Calibri"/>
              </a:rPr>
              <a:t>kibirle göğüs </a:t>
            </a:r>
            <a:r>
              <a:rPr sz="2000" b="1" i="1" spc="-10" dirty="0">
                <a:solidFill>
                  <a:srgbClr val="FFC000"/>
                </a:solidFill>
                <a:latin typeface="Calibri"/>
                <a:cs typeface="Calibri"/>
              </a:rPr>
              <a:t>kabarttınsa, </a:t>
            </a:r>
            <a:r>
              <a:rPr sz="2000" b="1" i="1" dirty="0">
                <a:solidFill>
                  <a:srgbClr val="FFC000"/>
                </a:solidFill>
                <a:latin typeface="Calibri"/>
                <a:cs typeface="Calibri"/>
              </a:rPr>
              <a:t>dilini hemen </a:t>
            </a:r>
            <a:r>
              <a:rPr sz="2000" b="1" i="1" spc="-5" dirty="0">
                <a:solidFill>
                  <a:srgbClr val="FFC000"/>
                </a:solidFill>
                <a:latin typeface="Calibri"/>
                <a:cs typeface="Calibri"/>
              </a:rPr>
              <a:t>düzelt.  </a:t>
            </a:r>
            <a:r>
              <a:rPr sz="2000" b="1" i="1" spc="-10" dirty="0">
                <a:solidFill>
                  <a:srgbClr val="FFC000"/>
                </a:solidFill>
                <a:latin typeface="Calibri"/>
                <a:cs typeface="Calibri"/>
              </a:rPr>
              <a:t>Allah’ın </a:t>
            </a:r>
            <a:r>
              <a:rPr sz="2000" b="1" i="1" dirty="0">
                <a:solidFill>
                  <a:srgbClr val="FFC000"/>
                </a:solidFill>
                <a:latin typeface="Calibri"/>
                <a:cs typeface="Calibri"/>
              </a:rPr>
              <a:t>varlığına ve </a:t>
            </a:r>
            <a:r>
              <a:rPr sz="2000" b="1" i="1" spc="-5" dirty="0">
                <a:solidFill>
                  <a:srgbClr val="FFC000"/>
                </a:solidFill>
                <a:latin typeface="Calibri"/>
                <a:cs typeface="Calibri"/>
              </a:rPr>
              <a:t>birliğine </a:t>
            </a:r>
            <a:r>
              <a:rPr sz="2000" b="1" i="1" dirty="0">
                <a:solidFill>
                  <a:srgbClr val="FFC000"/>
                </a:solidFill>
                <a:latin typeface="Calibri"/>
                <a:cs typeface="Calibri"/>
              </a:rPr>
              <a:t>inancın belirtisi </a:t>
            </a:r>
            <a:r>
              <a:rPr sz="2000" b="1" i="1" spc="-5" dirty="0">
                <a:solidFill>
                  <a:srgbClr val="FFC000"/>
                </a:solidFill>
                <a:latin typeface="Calibri"/>
                <a:cs typeface="Calibri"/>
              </a:rPr>
              <a:t>alçak </a:t>
            </a:r>
            <a:r>
              <a:rPr sz="2000" b="1" i="1" dirty="0">
                <a:solidFill>
                  <a:srgbClr val="FFC000"/>
                </a:solidFill>
                <a:latin typeface="Calibri"/>
                <a:cs typeface="Calibri"/>
              </a:rPr>
              <a:t>gönüllü  </a:t>
            </a:r>
            <a:r>
              <a:rPr sz="2000" b="1" i="1" spc="-20" dirty="0">
                <a:solidFill>
                  <a:srgbClr val="FFC000"/>
                </a:solidFill>
                <a:latin typeface="Calibri"/>
                <a:cs typeface="Calibri"/>
              </a:rPr>
              <a:t>olmaktır. </a:t>
            </a:r>
            <a:r>
              <a:rPr sz="2000" b="1" i="1" spc="-10" dirty="0">
                <a:solidFill>
                  <a:srgbClr val="FFC000"/>
                </a:solidFill>
                <a:latin typeface="Calibri"/>
                <a:cs typeface="Calibri"/>
              </a:rPr>
              <a:t>Eğer </a:t>
            </a:r>
            <a:r>
              <a:rPr sz="2000" b="1" i="1" dirty="0">
                <a:solidFill>
                  <a:srgbClr val="FFC000"/>
                </a:solidFill>
                <a:latin typeface="Calibri"/>
                <a:cs typeface="Calibri"/>
              </a:rPr>
              <a:t>sen de mümin isen </a:t>
            </a:r>
            <a:r>
              <a:rPr sz="2000" b="1" i="1" spc="-5" dirty="0">
                <a:solidFill>
                  <a:srgbClr val="FFC000"/>
                </a:solidFill>
                <a:latin typeface="Calibri"/>
                <a:cs typeface="Calibri"/>
              </a:rPr>
              <a:t>alçak </a:t>
            </a:r>
            <a:r>
              <a:rPr sz="2000" b="1" i="1" dirty="0">
                <a:solidFill>
                  <a:srgbClr val="FFC000"/>
                </a:solidFill>
                <a:latin typeface="Calibri"/>
                <a:cs typeface="Calibri"/>
              </a:rPr>
              <a:t>gönüllü</a:t>
            </a:r>
            <a:r>
              <a:rPr sz="2000" b="1" i="1" spc="-15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C000"/>
                </a:solidFill>
                <a:latin typeface="Calibri"/>
                <a:cs typeface="Calibri"/>
              </a:rPr>
              <a:t>ol.</a:t>
            </a:r>
            <a:endParaRPr sz="2000">
              <a:latin typeface="Calibri"/>
              <a:cs typeface="Calibri"/>
            </a:endParaRPr>
          </a:p>
          <a:p>
            <a:pPr marL="2413635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Atabetü’l Hakâyık, Edib </a:t>
            </a:r>
            <a:r>
              <a:rPr sz="2000" b="1" dirty="0">
                <a:latin typeface="Calibri"/>
                <a:cs typeface="Calibri"/>
              </a:rPr>
              <a:t>Ahmed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Yükneki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529059"/>
            <a:ext cx="4000500" cy="400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36365" y="7072883"/>
            <a:ext cx="3310254" cy="112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…Hataları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örtmede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gece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gibi ol,  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tevazuda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toprak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gibi ol, </a:t>
            </a:r>
            <a:r>
              <a:rPr sz="1800" b="1" i="1" spc="-15" dirty="0">
                <a:solidFill>
                  <a:srgbClr val="001F5F"/>
                </a:solidFill>
                <a:latin typeface="Calibri"/>
                <a:cs typeface="Calibri"/>
              </a:rPr>
              <a:t>öfkede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ölü 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gibi</a:t>
            </a:r>
            <a:r>
              <a:rPr sz="1800" b="1" i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ol…</a:t>
            </a:r>
            <a:endParaRPr sz="1800">
              <a:latin typeface="Calibri"/>
              <a:cs typeface="Calibri"/>
            </a:endParaRPr>
          </a:p>
          <a:p>
            <a:pPr marR="100330" algn="r">
              <a:lnSpc>
                <a:spcPct val="100000"/>
              </a:lnSpc>
            </a:pP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vlana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6858000" cy="990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R="426720" algn="r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7999" cy="9905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2248407"/>
            <a:ext cx="6592570" cy="407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9690" indent="158115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Yolculuğun </a:t>
            </a:r>
            <a:r>
              <a:rPr sz="1400" spc="-5" dirty="0">
                <a:latin typeface="Calibri"/>
                <a:cs typeface="Calibri"/>
              </a:rPr>
              <a:t>bir </a:t>
            </a:r>
            <a:r>
              <a:rPr sz="1400" dirty="0">
                <a:latin typeface="Calibri"/>
                <a:cs typeface="Calibri"/>
              </a:rPr>
              <a:t>aşamasında iki </a:t>
            </a:r>
            <a:r>
              <a:rPr sz="1400" spc="-5" dirty="0">
                <a:latin typeface="Calibri"/>
                <a:cs typeface="Calibri"/>
              </a:rPr>
              <a:t>arkadaş </a:t>
            </a:r>
            <a:r>
              <a:rPr sz="1400" dirty="0">
                <a:latin typeface="Calibri"/>
                <a:cs typeface="Calibri"/>
              </a:rPr>
              <a:t>tartışırlar </a:t>
            </a:r>
            <a:r>
              <a:rPr sz="1400" spc="-5" dirty="0">
                <a:latin typeface="Calibri"/>
                <a:cs typeface="Calibri"/>
              </a:rPr>
              <a:t>biri ötekine bir </a:t>
            </a:r>
            <a:r>
              <a:rPr sz="1400" spc="-15" dirty="0">
                <a:latin typeface="Calibri"/>
                <a:cs typeface="Calibri"/>
              </a:rPr>
              <a:t>tokat </a:t>
            </a:r>
            <a:r>
              <a:rPr sz="1400" spc="-35" dirty="0">
                <a:latin typeface="Calibri"/>
                <a:cs typeface="Calibri"/>
              </a:rPr>
              <a:t>atar. </a:t>
            </a:r>
            <a:r>
              <a:rPr sz="1400" spc="-25" dirty="0">
                <a:latin typeface="Calibri"/>
                <a:cs typeface="Calibri"/>
              </a:rPr>
              <a:t>Tokadı </a:t>
            </a:r>
            <a:r>
              <a:rPr sz="1400" spc="-5" dirty="0">
                <a:latin typeface="Calibri"/>
                <a:cs typeface="Calibri"/>
              </a:rPr>
              <a:t>yiyenin  </a:t>
            </a:r>
            <a:r>
              <a:rPr sz="1400" spc="-10" dirty="0">
                <a:latin typeface="Calibri"/>
                <a:cs typeface="Calibri"/>
              </a:rPr>
              <a:t>canı </a:t>
            </a:r>
            <a:r>
              <a:rPr sz="1400" spc="-5" dirty="0">
                <a:latin typeface="Calibri"/>
                <a:cs typeface="Calibri"/>
              </a:rPr>
              <a:t>çok yanar ama tek </a:t>
            </a:r>
            <a:r>
              <a:rPr sz="1400" spc="-10" dirty="0">
                <a:latin typeface="Calibri"/>
                <a:cs typeface="Calibri"/>
              </a:rPr>
              <a:t>kelime etmez </a:t>
            </a:r>
            <a:r>
              <a:rPr sz="1400" spc="-5" dirty="0">
                <a:latin typeface="Calibri"/>
                <a:cs typeface="Calibri"/>
              </a:rPr>
              <a:t>ve </a:t>
            </a:r>
            <a:r>
              <a:rPr sz="1400" spc="-10" dirty="0">
                <a:latin typeface="Calibri"/>
                <a:cs typeface="Calibri"/>
              </a:rPr>
              <a:t>kum üzerine </a:t>
            </a:r>
            <a:r>
              <a:rPr sz="1400" dirty="0">
                <a:latin typeface="Calibri"/>
                <a:cs typeface="Calibri"/>
              </a:rPr>
              <a:t>şu </a:t>
            </a:r>
            <a:r>
              <a:rPr sz="1400" spc="-5" dirty="0">
                <a:latin typeface="Calibri"/>
                <a:cs typeface="Calibri"/>
              </a:rPr>
              <a:t>sözleri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yazar: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FF0000"/>
                </a:solidFill>
                <a:latin typeface="Calibri"/>
                <a:cs typeface="Calibri"/>
              </a:rPr>
              <a:t>'Bugün </a:t>
            </a:r>
            <a:r>
              <a:rPr sz="1400" b="1" i="1" spc="-10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1400" b="1" i="1" dirty="0">
                <a:solidFill>
                  <a:srgbClr val="FF0000"/>
                </a:solidFill>
                <a:latin typeface="Calibri"/>
                <a:cs typeface="Calibri"/>
              </a:rPr>
              <a:t>İyi </a:t>
            </a:r>
            <a:r>
              <a:rPr sz="1400" b="1" i="1" spc="-5" dirty="0">
                <a:solidFill>
                  <a:srgbClr val="FF0000"/>
                </a:solidFill>
                <a:latin typeface="Calibri"/>
                <a:cs typeface="Calibri"/>
              </a:rPr>
              <a:t>Arkadaşım </a:t>
            </a:r>
            <a:r>
              <a:rPr sz="1400" b="1" i="1" dirty="0">
                <a:solidFill>
                  <a:srgbClr val="FF0000"/>
                </a:solidFill>
                <a:latin typeface="Calibri"/>
                <a:cs typeface="Calibri"/>
              </a:rPr>
              <a:t>Bana Bir </a:t>
            </a:r>
            <a:r>
              <a:rPr sz="1400" b="1" i="1" spc="-30" dirty="0">
                <a:solidFill>
                  <a:srgbClr val="FF0000"/>
                </a:solidFill>
                <a:latin typeface="Calibri"/>
                <a:cs typeface="Calibri"/>
              </a:rPr>
              <a:t>Tokat</a:t>
            </a:r>
            <a:r>
              <a:rPr sz="1400" b="1" i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FF0000"/>
                </a:solidFill>
                <a:latin typeface="Calibri"/>
                <a:cs typeface="Calibri"/>
              </a:rPr>
              <a:t>Attı.'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8890" indent="158115" algn="just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Yıkanabilecekleri </a:t>
            </a:r>
            <a:r>
              <a:rPr sz="1400" spc="-5" dirty="0">
                <a:latin typeface="Calibri"/>
                <a:cs typeface="Calibri"/>
              </a:rPr>
              <a:t>bir </a:t>
            </a:r>
            <a:r>
              <a:rPr sz="1400" spc="-15" dirty="0">
                <a:latin typeface="Calibri"/>
                <a:cs typeface="Calibri"/>
              </a:rPr>
              <a:t>vahaya </a:t>
            </a:r>
            <a:r>
              <a:rPr sz="1400" spc="-10" dirty="0">
                <a:latin typeface="Calibri"/>
                <a:cs typeface="Calibri"/>
              </a:rPr>
              <a:t>rastlayana </a:t>
            </a:r>
            <a:r>
              <a:rPr sz="1400" spc="-5" dirty="0">
                <a:latin typeface="Calibri"/>
                <a:cs typeface="Calibri"/>
              </a:rPr>
              <a:t>dek yürümeyi </a:t>
            </a:r>
            <a:r>
              <a:rPr sz="1400" spc="-15" dirty="0">
                <a:latin typeface="Calibri"/>
                <a:cs typeface="Calibri"/>
              </a:rPr>
              <a:t>sürdürürler. </a:t>
            </a:r>
            <a:r>
              <a:rPr sz="1400" spc="-25" dirty="0">
                <a:latin typeface="Calibri"/>
                <a:cs typeface="Calibri"/>
              </a:rPr>
              <a:t>Tokadı </a:t>
            </a:r>
            <a:r>
              <a:rPr sz="1400" spc="-5" dirty="0">
                <a:latin typeface="Calibri"/>
                <a:cs typeface="Calibri"/>
              </a:rPr>
              <a:t>yiyen </a:t>
            </a:r>
            <a:r>
              <a:rPr sz="1400" spc="-10" dirty="0">
                <a:latin typeface="Calibri"/>
                <a:cs typeface="Calibri"/>
              </a:rPr>
              <a:t>yıkanırken  </a:t>
            </a:r>
            <a:r>
              <a:rPr sz="1400" spc="-5" dirty="0">
                <a:latin typeface="Calibri"/>
                <a:cs typeface="Calibri"/>
              </a:rPr>
              <a:t>bir </a:t>
            </a:r>
            <a:r>
              <a:rPr sz="1400" spc="-10" dirty="0">
                <a:latin typeface="Calibri"/>
                <a:cs typeface="Calibri"/>
              </a:rPr>
              <a:t>batağa </a:t>
            </a:r>
            <a:r>
              <a:rPr sz="1400" spc="-15" dirty="0">
                <a:latin typeface="Calibri"/>
                <a:cs typeface="Calibri"/>
              </a:rPr>
              <a:t>saplanır, </a:t>
            </a:r>
            <a:r>
              <a:rPr sz="1400" dirty="0">
                <a:latin typeface="Calibri"/>
                <a:cs typeface="Calibri"/>
              </a:rPr>
              <a:t>boğulmak </a:t>
            </a:r>
            <a:r>
              <a:rPr sz="1400" spc="-15" dirty="0">
                <a:latin typeface="Calibri"/>
                <a:cs typeface="Calibri"/>
              </a:rPr>
              <a:t>üzereyken </a:t>
            </a:r>
            <a:r>
              <a:rPr sz="1400" spc="-5" dirty="0">
                <a:latin typeface="Calibri"/>
                <a:cs typeface="Calibri"/>
              </a:rPr>
              <a:t>arkadaşı </a:t>
            </a:r>
            <a:r>
              <a:rPr sz="1400" spc="-10" dirty="0">
                <a:latin typeface="Calibri"/>
                <a:cs typeface="Calibri"/>
              </a:rPr>
              <a:t>tarafından </a:t>
            </a:r>
            <a:r>
              <a:rPr sz="1400" spc="-20" dirty="0">
                <a:latin typeface="Calibri"/>
                <a:cs typeface="Calibri"/>
              </a:rPr>
              <a:t>kurtarılır. </a:t>
            </a:r>
            <a:r>
              <a:rPr sz="1400" dirty="0">
                <a:latin typeface="Calibri"/>
                <a:cs typeface="Calibri"/>
              </a:rPr>
              <a:t>Boğulmak </a:t>
            </a:r>
            <a:r>
              <a:rPr sz="1400" spc="-15" dirty="0">
                <a:latin typeface="Calibri"/>
                <a:cs typeface="Calibri"/>
              </a:rPr>
              <a:t>üzere </a:t>
            </a:r>
            <a:r>
              <a:rPr sz="1400" dirty="0">
                <a:latin typeface="Calibri"/>
                <a:cs typeface="Calibri"/>
              </a:rPr>
              <a:t>olan  </a:t>
            </a:r>
            <a:r>
              <a:rPr sz="1400" spc="-5" dirty="0">
                <a:latin typeface="Calibri"/>
                <a:cs typeface="Calibri"/>
              </a:rPr>
              <a:t>arkadaş tam </a:t>
            </a:r>
            <a:r>
              <a:rPr sz="1400" spc="-10" dirty="0">
                <a:latin typeface="Calibri"/>
                <a:cs typeface="Calibri"/>
              </a:rPr>
              <a:t>kurtulduktan </a:t>
            </a:r>
            <a:r>
              <a:rPr sz="1400" spc="-5" dirty="0">
                <a:latin typeface="Calibri"/>
                <a:cs typeface="Calibri"/>
              </a:rPr>
              <a:t>sonra bir </a:t>
            </a:r>
            <a:r>
              <a:rPr sz="1400" spc="-20" dirty="0">
                <a:latin typeface="Calibri"/>
                <a:cs typeface="Calibri"/>
              </a:rPr>
              <a:t>kaya </a:t>
            </a:r>
            <a:r>
              <a:rPr sz="1400" spc="-10" dirty="0">
                <a:latin typeface="Calibri"/>
                <a:cs typeface="Calibri"/>
              </a:rPr>
              <a:t>parçası üzerine </a:t>
            </a:r>
            <a:r>
              <a:rPr sz="1400" dirty="0">
                <a:latin typeface="Calibri"/>
                <a:cs typeface="Calibri"/>
              </a:rPr>
              <a:t>şu </a:t>
            </a:r>
            <a:r>
              <a:rPr sz="1400" spc="-5" dirty="0">
                <a:latin typeface="Calibri"/>
                <a:cs typeface="Calibri"/>
              </a:rPr>
              <a:t>sözleri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kazır: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FF0000"/>
                </a:solidFill>
                <a:latin typeface="Calibri"/>
                <a:cs typeface="Calibri"/>
              </a:rPr>
              <a:t>'Bugün </a:t>
            </a:r>
            <a:r>
              <a:rPr sz="1400" b="1" i="1" spc="-10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1400" b="1" i="1" dirty="0">
                <a:solidFill>
                  <a:srgbClr val="FF0000"/>
                </a:solidFill>
                <a:latin typeface="Calibri"/>
                <a:cs typeface="Calibri"/>
              </a:rPr>
              <a:t>İyi </a:t>
            </a:r>
            <a:r>
              <a:rPr sz="1400" b="1" i="1" spc="-5" dirty="0">
                <a:solidFill>
                  <a:srgbClr val="FF0000"/>
                </a:solidFill>
                <a:latin typeface="Calibri"/>
                <a:cs typeface="Calibri"/>
              </a:rPr>
              <a:t>Arkadaşım </a:t>
            </a:r>
            <a:r>
              <a:rPr sz="1400" b="1" i="1" dirty="0">
                <a:solidFill>
                  <a:srgbClr val="FF0000"/>
                </a:solidFill>
                <a:latin typeface="Calibri"/>
                <a:cs typeface="Calibri"/>
              </a:rPr>
              <a:t>Banım Hayatımı</a:t>
            </a:r>
            <a:r>
              <a:rPr sz="1400" b="1" i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0000"/>
                </a:solidFill>
                <a:latin typeface="Calibri"/>
                <a:cs typeface="Calibri"/>
              </a:rPr>
              <a:t>Kurtardı.'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464184" indent="158115">
              <a:lnSpc>
                <a:spcPct val="100000"/>
              </a:lnSpc>
            </a:pPr>
            <a:r>
              <a:rPr sz="1400" spc="-25" dirty="0">
                <a:latin typeface="Calibri"/>
                <a:cs typeface="Calibri"/>
              </a:rPr>
              <a:t>Tokadı </a:t>
            </a:r>
            <a:r>
              <a:rPr sz="1400" spc="-5" dirty="0">
                <a:latin typeface="Calibri"/>
                <a:cs typeface="Calibri"/>
              </a:rPr>
              <a:t>vuran ve sonra arkadaşının </a:t>
            </a:r>
            <a:r>
              <a:rPr sz="1400" spc="-10" dirty="0">
                <a:latin typeface="Calibri"/>
                <a:cs typeface="Calibri"/>
              </a:rPr>
              <a:t>hayatını kurtaran </a:t>
            </a:r>
            <a:r>
              <a:rPr sz="1400" dirty="0">
                <a:latin typeface="Calibri"/>
                <a:cs typeface="Calibri"/>
              </a:rPr>
              <a:t>kişi ona şöyle </a:t>
            </a:r>
            <a:r>
              <a:rPr sz="1400" spc="-5" dirty="0">
                <a:latin typeface="Calibri"/>
                <a:cs typeface="Calibri"/>
              </a:rPr>
              <a:t>der; </a:t>
            </a:r>
            <a:r>
              <a:rPr sz="1400" b="1" i="1" dirty="0">
                <a:solidFill>
                  <a:srgbClr val="1F487C"/>
                </a:solidFill>
                <a:latin typeface="Calibri"/>
                <a:cs typeface="Calibri"/>
              </a:rPr>
              <a:t>senin canını  yaktığımda bunu </a:t>
            </a:r>
            <a:r>
              <a:rPr sz="1400" b="1" i="1" spc="-10" dirty="0">
                <a:solidFill>
                  <a:srgbClr val="1F487C"/>
                </a:solidFill>
                <a:latin typeface="Calibri"/>
                <a:cs typeface="Calibri"/>
              </a:rPr>
              <a:t>kum </a:t>
            </a:r>
            <a:r>
              <a:rPr sz="1400" b="1" i="1" dirty="0">
                <a:solidFill>
                  <a:srgbClr val="1F487C"/>
                </a:solidFill>
                <a:latin typeface="Calibri"/>
                <a:cs typeface="Calibri"/>
              </a:rPr>
              <a:t>üzerine </a:t>
            </a:r>
            <a:r>
              <a:rPr sz="1400" b="1" i="1" spc="-5" dirty="0">
                <a:solidFill>
                  <a:srgbClr val="1F487C"/>
                </a:solidFill>
                <a:latin typeface="Calibri"/>
                <a:cs typeface="Calibri"/>
              </a:rPr>
              <a:t>yazdın </a:t>
            </a:r>
            <a:r>
              <a:rPr sz="1400" b="1" i="1" dirty="0">
                <a:solidFill>
                  <a:srgbClr val="1F487C"/>
                </a:solidFill>
                <a:latin typeface="Calibri"/>
                <a:cs typeface="Calibri"/>
              </a:rPr>
              <a:t>ama şimdi </a:t>
            </a:r>
            <a:r>
              <a:rPr sz="1400" b="1" i="1" spc="-5" dirty="0">
                <a:solidFill>
                  <a:srgbClr val="1F487C"/>
                </a:solidFill>
                <a:latin typeface="Calibri"/>
                <a:cs typeface="Calibri"/>
              </a:rPr>
              <a:t>kayaya kazıyorsun.</a:t>
            </a:r>
            <a:r>
              <a:rPr sz="1400" b="1" i="1" spc="-1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1F487C"/>
                </a:solidFill>
                <a:latin typeface="Calibri"/>
                <a:cs typeface="Calibri"/>
              </a:rPr>
              <a:t>Neden?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 indent="158115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Öbür </a:t>
            </a:r>
            <a:r>
              <a:rPr sz="1400" spc="-5" dirty="0">
                <a:latin typeface="Calibri"/>
                <a:cs typeface="Calibri"/>
              </a:rPr>
              <a:t>arkadaş </a:t>
            </a:r>
            <a:r>
              <a:rPr sz="1400" dirty="0">
                <a:latin typeface="Calibri"/>
                <a:cs typeface="Calibri"/>
              </a:rPr>
              <a:t>ona şöyle </a:t>
            </a:r>
            <a:r>
              <a:rPr sz="1400" spc="-10" dirty="0">
                <a:latin typeface="Calibri"/>
                <a:cs typeface="Calibri"/>
              </a:rPr>
              <a:t>cevap </a:t>
            </a:r>
            <a:r>
              <a:rPr sz="1400" spc="-5" dirty="0">
                <a:latin typeface="Calibri"/>
                <a:cs typeface="Calibri"/>
              </a:rPr>
              <a:t>verir: </a:t>
            </a:r>
            <a:r>
              <a:rPr sz="1400" b="1" i="1" dirty="0">
                <a:solidFill>
                  <a:srgbClr val="1F487C"/>
                </a:solidFill>
                <a:latin typeface="Calibri"/>
                <a:cs typeface="Calibri"/>
              </a:rPr>
              <a:t>'Biri bizi incittiğinde bunu </a:t>
            </a:r>
            <a:r>
              <a:rPr sz="1400" b="1" i="1" spc="-10" dirty="0">
                <a:solidFill>
                  <a:srgbClr val="1F487C"/>
                </a:solidFill>
                <a:latin typeface="Calibri"/>
                <a:cs typeface="Calibri"/>
              </a:rPr>
              <a:t>kum </a:t>
            </a:r>
            <a:r>
              <a:rPr sz="1400" b="1" i="1" dirty="0">
                <a:solidFill>
                  <a:srgbClr val="1F487C"/>
                </a:solidFill>
                <a:latin typeface="Calibri"/>
                <a:cs typeface="Calibri"/>
              </a:rPr>
              <a:t>üzerine yazmalıyız ki  bağışlama </a:t>
            </a:r>
            <a:r>
              <a:rPr sz="1400" b="1" i="1" spc="-5" dirty="0">
                <a:solidFill>
                  <a:srgbClr val="1F487C"/>
                </a:solidFill>
                <a:latin typeface="Calibri"/>
                <a:cs typeface="Calibri"/>
              </a:rPr>
              <a:t>rüzgarı </a:t>
            </a:r>
            <a:r>
              <a:rPr sz="1400" b="1" i="1" dirty="0">
                <a:solidFill>
                  <a:srgbClr val="1F487C"/>
                </a:solidFill>
                <a:latin typeface="Calibri"/>
                <a:cs typeface="Calibri"/>
              </a:rPr>
              <a:t>estiğinde onu silebilsin. Ama biri bize iyi bir </a:t>
            </a:r>
            <a:r>
              <a:rPr sz="1400" b="1" i="1" spc="-10" dirty="0">
                <a:solidFill>
                  <a:srgbClr val="1F487C"/>
                </a:solidFill>
                <a:latin typeface="Calibri"/>
                <a:cs typeface="Calibri"/>
              </a:rPr>
              <a:t>şey </a:t>
            </a:r>
            <a:r>
              <a:rPr sz="1400" b="1" i="1" spc="-5" dirty="0">
                <a:solidFill>
                  <a:srgbClr val="1F487C"/>
                </a:solidFill>
                <a:latin typeface="Calibri"/>
                <a:cs typeface="Calibri"/>
              </a:rPr>
              <a:t>yaparsa </a:t>
            </a:r>
            <a:r>
              <a:rPr sz="1400" b="1" i="1" dirty="0">
                <a:solidFill>
                  <a:srgbClr val="1F487C"/>
                </a:solidFill>
                <a:latin typeface="Calibri"/>
                <a:cs typeface="Calibri"/>
              </a:rPr>
              <a:t>onu </a:t>
            </a:r>
            <a:r>
              <a:rPr sz="1400" b="1" i="1" spc="-5" dirty="0">
                <a:solidFill>
                  <a:srgbClr val="1F487C"/>
                </a:solidFill>
                <a:latin typeface="Calibri"/>
                <a:cs typeface="Calibri"/>
              </a:rPr>
              <a:t>kayaya  kazımalı </a:t>
            </a:r>
            <a:r>
              <a:rPr sz="1400" b="1" i="1" dirty="0">
                <a:solidFill>
                  <a:srgbClr val="1F487C"/>
                </a:solidFill>
                <a:latin typeface="Calibri"/>
                <a:cs typeface="Calibri"/>
              </a:rPr>
              <a:t>ki onu hiçbir </a:t>
            </a:r>
            <a:r>
              <a:rPr sz="1400" b="1" i="1" spc="-5" dirty="0">
                <a:solidFill>
                  <a:srgbClr val="1F487C"/>
                </a:solidFill>
                <a:latin typeface="Calibri"/>
                <a:cs typeface="Calibri"/>
              </a:rPr>
              <a:t>rüzgar </a:t>
            </a:r>
            <a:r>
              <a:rPr sz="1400" b="1" i="1" dirty="0">
                <a:solidFill>
                  <a:srgbClr val="1F487C"/>
                </a:solidFill>
                <a:latin typeface="Calibri"/>
                <a:cs typeface="Calibri"/>
              </a:rPr>
              <a:t>yok</a:t>
            </a:r>
            <a:r>
              <a:rPr sz="1400" b="1" i="1" spc="-8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1F487C"/>
                </a:solidFill>
                <a:latin typeface="Calibri"/>
                <a:cs typeface="Calibri"/>
              </a:rPr>
              <a:t>etmesin.'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i="1" dirty="0">
                <a:latin typeface="Calibri"/>
                <a:cs typeface="Calibri"/>
              </a:rPr>
              <a:t>‘İncinmelerinizi </a:t>
            </a:r>
            <a:r>
              <a:rPr sz="1400" b="1" i="1" spc="-5" dirty="0">
                <a:latin typeface="Calibri"/>
                <a:cs typeface="Calibri"/>
              </a:rPr>
              <a:t>Kuma, </a:t>
            </a:r>
            <a:r>
              <a:rPr sz="1400" b="1" i="1" dirty="0">
                <a:latin typeface="Calibri"/>
                <a:cs typeface="Calibri"/>
              </a:rPr>
              <a:t>Gördüğünüz İyilikleri </a:t>
            </a:r>
            <a:r>
              <a:rPr sz="1400" b="1" i="1" spc="-5" dirty="0">
                <a:latin typeface="Calibri"/>
                <a:cs typeface="Calibri"/>
              </a:rPr>
              <a:t>Kayalara Kazımayı</a:t>
            </a:r>
            <a:r>
              <a:rPr sz="1400" b="1" i="1" spc="-100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Öğrenin.'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9860" y="881633"/>
            <a:ext cx="511111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5" dirty="0">
                <a:solidFill>
                  <a:srgbClr val="C00000"/>
                </a:solidFill>
                <a:latin typeface="Calibri"/>
                <a:cs typeface="Calibri"/>
              </a:rPr>
              <a:t>Çölde yolculuk </a:t>
            </a:r>
            <a:r>
              <a:rPr sz="1600" b="1" i="1" spc="-10" dirty="0">
                <a:solidFill>
                  <a:srgbClr val="C00000"/>
                </a:solidFill>
                <a:latin typeface="Calibri"/>
                <a:cs typeface="Calibri"/>
              </a:rPr>
              <a:t>eden </a:t>
            </a:r>
            <a:r>
              <a:rPr sz="1600" b="1" i="1" dirty="0">
                <a:solidFill>
                  <a:srgbClr val="C00000"/>
                </a:solidFill>
                <a:latin typeface="Calibri"/>
                <a:cs typeface="Calibri"/>
              </a:rPr>
              <a:t>iki </a:t>
            </a:r>
            <a:r>
              <a:rPr sz="1600" b="1" i="1" spc="-10" dirty="0">
                <a:solidFill>
                  <a:srgbClr val="C00000"/>
                </a:solidFill>
                <a:latin typeface="Calibri"/>
                <a:cs typeface="Calibri"/>
              </a:rPr>
              <a:t>arkadaş </a:t>
            </a:r>
            <a:r>
              <a:rPr sz="1600" b="1" i="1" spc="-5" dirty="0">
                <a:solidFill>
                  <a:srgbClr val="C00000"/>
                </a:solidFill>
                <a:latin typeface="Calibri"/>
                <a:cs typeface="Calibri"/>
              </a:rPr>
              <a:t>hakkında bir </a:t>
            </a:r>
            <a:r>
              <a:rPr sz="1600" b="1" i="1" spc="-10" dirty="0">
                <a:solidFill>
                  <a:srgbClr val="C00000"/>
                </a:solidFill>
                <a:latin typeface="Calibri"/>
                <a:cs typeface="Calibri"/>
              </a:rPr>
              <a:t>hikaye</a:t>
            </a:r>
            <a:r>
              <a:rPr sz="1600" b="1" i="1" spc="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i="1" spc="-15" dirty="0">
                <a:solidFill>
                  <a:srgbClr val="C00000"/>
                </a:solidFill>
                <a:latin typeface="Calibri"/>
                <a:cs typeface="Calibri"/>
              </a:rPr>
              <a:t>anlatılır.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6858000" cy="990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R="426720" algn="r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7999" cy="9905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1311275"/>
            <a:ext cx="6439535" cy="4584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7785" algn="ctr">
              <a:lnSpc>
                <a:spcPct val="100000"/>
              </a:lnSpc>
            </a:pPr>
            <a:r>
              <a:rPr sz="1800" b="1" i="1" spc="-5" dirty="0">
                <a:solidFill>
                  <a:srgbClr val="C0504D"/>
                </a:solidFill>
                <a:latin typeface="Calibri"/>
                <a:cs typeface="Calibri"/>
              </a:rPr>
              <a:t>Affetmenin</a:t>
            </a:r>
            <a:r>
              <a:rPr sz="1800" b="1" i="1" spc="-4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504D"/>
                </a:solidFill>
                <a:latin typeface="Calibri"/>
                <a:cs typeface="Calibri"/>
              </a:rPr>
              <a:t>Güzelliği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 indent="158115">
              <a:lnSpc>
                <a:spcPct val="100000"/>
              </a:lnSpc>
              <a:spcBef>
                <a:spcPts val="5"/>
              </a:spcBef>
            </a:pP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Bir gün trenle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seyahat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eden birisi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tesadüfen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son derece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huzursuz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olan genç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bir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adamın  yanına oturmuş. Bir süre sonra, genç adam,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uzak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bir hapishaneden henüz çıkmış bir  mahkûm olduğunu açıklamış.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Mahkûmiyeti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ailesine o </a:t>
            </a:r>
            <a:r>
              <a:rPr sz="1400" i="1" spc="-15" dirty="0">
                <a:solidFill>
                  <a:srgbClr val="4F6128"/>
                </a:solidFill>
                <a:latin typeface="Calibri"/>
                <a:cs typeface="Calibri"/>
              </a:rPr>
              <a:t>kadar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utanç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vermiş ki, ne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ziyaretine 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gelmişler,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ne de bir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mektup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yollamışlar.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Ama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mahkum,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ailesinin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fakir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oldukları için 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seyahat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edemediklerini,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cahil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oldukları için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mektup yazamadıklarını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umuyor; her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şeye 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rağmen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kendisini affetmiş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olmalarını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hayal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ediyormuş. Ailesinin işini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kolaylaştırmak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için, 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kendilerine mektup yazıp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tren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kasabalarının eteklerindeki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çiftliklerinden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geçerken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bir  işaret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koymalarını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söylemiş. Ailesi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kendisini affetmişse,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raylara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yakın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bir elma ağacına 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beyaz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bir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kurdele bağlayacaklarmış.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Eğer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kendisinin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geri dönmesini istemiyorlarsa, hiç bir 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şey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yapmayacaklar,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o da trende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kalıp başka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memleketlere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gidecek, belki de bir serseri  olacakmış. </a:t>
            </a:r>
            <a:r>
              <a:rPr sz="1400" i="1" spc="-15" dirty="0">
                <a:solidFill>
                  <a:srgbClr val="4F6128"/>
                </a:solidFill>
                <a:latin typeface="Calibri"/>
                <a:cs typeface="Calibri"/>
              </a:rPr>
              <a:t>Tren,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kasabasına yaklaşırken heyecanı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o </a:t>
            </a:r>
            <a:r>
              <a:rPr sz="1400" i="1" spc="-15" dirty="0">
                <a:solidFill>
                  <a:srgbClr val="4F6128"/>
                </a:solidFill>
                <a:latin typeface="Calibri"/>
                <a:cs typeface="Calibri"/>
              </a:rPr>
              <a:t>kadar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artmış ki, pencereden dışarı 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bakmaya cesaret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edemiyormuş.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Kompartıman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arkadaşı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kendisiyle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yer değiştirip onun  yerine elma ağacına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bakacağını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söylemiş. Bir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dakika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sonra elini genç mahkûmun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koluna  koymuş;</a:t>
            </a:r>
            <a:endParaRPr sz="1400">
              <a:latin typeface="Calibri"/>
              <a:cs typeface="Calibri"/>
            </a:endParaRPr>
          </a:p>
          <a:p>
            <a:pPr marL="170815">
              <a:lnSpc>
                <a:spcPct val="100000"/>
              </a:lnSpc>
            </a:pP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“Şuraya bak” demiş.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Göz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pınarlarında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biriken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yaşlarla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gözleri</a:t>
            </a:r>
            <a:r>
              <a:rPr sz="1400" i="1" spc="5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parlıyormuş.</a:t>
            </a:r>
            <a:endParaRPr sz="1400">
              <a:latin typeface="Calibri"/>
              <a:cs typeface="Calibri"/>
            </a:endParaRPr>
          </a:p>
          <a:p>
            <a:pPr marL="170815">
              <a:lnSpc>
                <a:spcPct val="100000"/>
              </a:lnSpc>
            </a:pP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“Her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şey yolunda, bütün ağaç bembeyaz kurdelelerle</a:t>
            </a:r>
            <a:r>
              <a:rPr sz="1400" i="1" spc="8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400" i="1" spc="-20" dirty="0">
                <a:solidFill>
                  <a:srgbClr val="4F6128"/>
                </a:solidFill>
                <a:latin typeface="Calibri"/>
                <a:cs typeface="Calibri"/>
              </a:rPr>
              <a:t>bezenmiş”.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1113790">
              <a:lnSpc>
                <a:spcPct val="100000"/>
              </a:lnSpc>
            </a:pP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O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anda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bir ömrü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zehirleyen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tüm </a:t>
            </a:r>
            <a:r>
              <a:rPr sz="1400" i="1" spc="-15" dirty="0">
                <a:solidFill>
                  <a:srgbClr val="4F6128"/>
                </a:solidFill>
                <a:latin typeface="Calibri"/>
                <a:cs typeface="Calibri"/>
              </a:rPr>
              <a:t>acılar,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adeta,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birden dağılmış,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kaybolmuş.  </a:t>
            </a:r>
            <a:r>
              <a:rPr sz="1400" i="1" spc="-15" dirty="0">
                <a:solidFill>
                  <a:srgbClr val="4F6128"/>
                </a:solidFill>
                <a:latin typeface="Calibri"/>
                <a:cs typeface="Calibri"/>
              </a:rPr>
              <a:t>’Affetmezseniz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sevemezsiniz.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Sevgisiz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hayat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da</a:t>
            </a:r>
            <a:r>
              <a:rPr sz="1400" i="1" spc="-5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400" i="1" spc="-20" dirty="0">
                <a:solidFill>
                  <a:srgbClr val="4F6128"/>
                </a:solidFill>
                <a:latin typeface="Calibri"/>
                <a:cs typeface="Calibri"/>
              </a:rPr>
              <a:t>anlamsızdır.’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55258" y="9345777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9" y="4520946"/>
            <a:ext cx="6856090" cy="5169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882650"/>
            <a:ext cx="6619875" cy="428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 algn="ctr">
              <a:lnSpc>
                <a:spcPct val="100000"/>
              </a:lnSpc>
            </a:pPr>
            <a:r>
              <a:rPr sz="1400" b="1" i="1" spc="-10" dirty="0">
                <a:solidFill>
                  <a:srgbClr val="974707"/>
                </a:solidFill>
                <a:latin typeface="Calibri"/>
                <a:cs typeface="Calibri"/>
              </a:rPr>
              <a:t>BİLGİN </a:t>
            </a:r>
            <a:r>
              <a:rPr sz="1400" b="1" i="1" spc="-5" dirty="0">
                <a:solidFill>
                  <a:srgbClr val="974707"/>
                </a:solidFill>
                <a:latin typeface="Calibri"/>
                <a:cs typeface="Calibri"/>
              </a:rPr>
              <a:t>İLE</a:t>
            </a:r>
            <a:r>
              <a:rPr sz="1400" b="1" i="1" spc="-6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400" b="1" i="1" spc="-25" dirty="0">
                <a:solidFill>
                  <a:srgbClr val="974707"/>
                </a:solidFill>
                <a:latin typeface="Calibri"/>
                <a:cs typeface="Calibri"/>
              </a:rPr>
              <a:t>KAYIKÇI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Kendini </a:t>
            </a:r>
            <a:r>
              <a:rPr sz="1400" spc="-5" dirty="0">
                <a:latin typeface="Calibri"/>
                <a:cs typeface="Calibri"/>
              </a:rPr>
              <a:t>beğenmiş bir gramer (nahiv) </a:t>
            </a:r>
            <a:r>
              <a:rPr sz="1400" dirty="0">
                <a:latin typeface="Calibri"/>
                <a:cs typeface="Calibri"/>
              </a:rPr>
              <a:t>bilgini, </a:t>
            </a:r>
            <a:r>
              <a:rPr sz="1400" spc="-10" dirty="0">
                <a:latin typeface="Calibri"/>
                <a:cs typeface="Calibri"/>
              </a:rPr>
              <a:t>boğazdan karşıya </a:t>
            </a:r>
            <a:r>
              <a:rPr sz="1400" spc="-5" dirty="0">
                <a:latin typeface="Calibri"/>
                <a:cs typeface="Calibri"/>
              </a:rPr>
              <a:t>geçmek </a:t>
            </a:r>
            <a:r>
              <a:rPr sz="1400" dirty="0">
                <a:latin typeface="Calibri"/>
                <a:cs typeface="Calibri"/>
              </a:rPr>
              <a:t>için </a:t>
            </a:r>
            <a:r>
              <a:rPr sz="1400" spc="-5" dirty="0">
                <a:latin typeface="Calibri"/>
                <a:cs typeface="Calibri"/>
              </a:rPr>
              <a:t>bir </a:t>
            </a:r>
            <a:r>
              <a:rPr sz="1400" spc="-10" dirty="0">
                <a:latin typeface="Calibri"/>
                <a:cs typeface="Calibri"/>
              </a:rPr>
              <a:t>kayık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kiraladı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ve </a:t>
            </a:r>
            <a:r>
              <a:rPr sz="1400" spc="-5" dirty="0">
                <a:latin typeface="Calibri"/>
                <a:cs typeface="Calibri"/>
              </a:rPr>
              <a:t>kurumla </a:t>
            </a:r>
            <a:r>
              <a:rPr sz="1400" spc="-10" dirty="0">
                <a:latin typeface="Calibri"/>
                <a:cs typeface="Calibri"/>
              </a:rPr>
              <a:t>oturdu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yerine.</a:t>
            </a:r>
            <a:endParaRPr sz="1400">
              <a:latin typeface="Calibri"/>
              <a:cs typeface="Calibri"/>
            </a:endParaRPr>
          </a:p>
          <a:p>
            <a:pPr marL="12700" marR="96520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Kayıkçı, </a:t>
            </a:r>
            <a:r>
              <a:rPr sz="1400" spc="-5" dirty="0">
                <a:latin typeface="Calibri"/>
                <a:cs typeface="Calibri"/>
              </a:rPr>
              <a:t>olgun ve alçak gönüllü bir insandı. </a:t>
            </a:r>
            <a:r>
              <a:rPr sz="1400" dirty="0">
                <a:latin typeface="Calibri"/>
                <a:cs typeface="Calibri"/>
              </a:rPr>
              <a:t>Hiç ses </a:t>
            </a:r>
            <a:r>
              <a:rPr sz="1400" spc="-5" dirty="0">
                <a:latin typeface="Calibri"/>
                <a:cs typeface="Calibri"/>
              </a:rPr>
              <a:t>çıkarmadan </a:t>
            </a:r>
            <a:r>
              <a:rPr sz="1400" spc="-10" dirty="0">
                <a:latin typeface="Calibri"/>
                <a:cs typeface="Calibri"/>
              </a:rPr>
              <a:t>küreklere </a:t>
            </a:r>
            <a:r>
              <a:rPr sz="1400" spc="-15" dirty="0">
                <a:latin typeface="Calibri"/>
                <a:cs typeface="Calibri"/>
              </a:rPr>
              <a:t>asılıyor, </a:t>
            </a:r>
            <a:r>
              <a:rPr sz="1400" spc="-5" dirty="0">
                <a:latin typeface="Calibri"/>
                <a:cs typeface="Calibri"/>
              </a:rPr>
              <a:t>yolcusunu  </a:t>
            </a:r>
            <a:r>
              <a:rPr sz="1400" dirty="0">
                <a:latin typeface="Calibri"/>
                <a:cs typeface="Calibri"/>
              </a:rPr>
              <a:t>sağ salim </a:t>
            </a:r>
            <a:r>
              <a:rPr sz="1400" spc="-10" dirty="0">
                <a:latin typeface="Calibri"/>
                <a:cs typeface="Calibri"/>
              </a:rPr>
              <a:t>karşıya </a:t>
            </a:r>
            <a:r>
              <a:rPr sz="1400" spc="-5" dirty="0">
                <a:latin typeface="Calibri"/>
                <a:cs typeface="Calibri"/>
              </a:rPr>
              <a:t>geçirmek ve </a:t>
            </a:r>
            <a:r>
              <a:rPr sz="1400" dirty="0">
                <a:latin typeface="Calibri"/>
                <a:cs typeface="Calibri"/>
              </a:rPr>
              <a:t>üç </a:t>
            </a:r>
            <a:r>
              <a:rPr sz="1400" spc="-5" dirty="0">
                <a:latin typeface="Calibri"/>
                <a:cs typeface="Calibri"/>
              </a:rPr>
              <a:t>beş kuruş </a:t>
            </a:r>
            <a:r>
              <a:rPr sz="1400" spc="-10" dirty="0">
                <a:latin typeface="Calibri"/>
                <a:cs typeface="Calibri"/>
              </a:rPr>
              <a:t>kazanmak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istiyordu.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Denizin </a:t>
            </a:r>
            <a:r>
              <a:rPr sz="1400" spc="-5" dirty="0">
                <a:latin typeface="Calibri"/>
                <a:cs typeface="Calibri"/>
              </a:rPr>
              <a:t>orta yerine geldikleri sırada </a:t>
            </a:r>
            <a:r>
              <a:rPr sz="1400" dirty="0">
                <a:latin typeface="Calibri"/>
                <a:cs typeface="Calibri"/>
              </a:rPr>
              <a:t>Bilgin </a:t>
            </a:r>
            <a:r>
              <a:rPr sz="1400" spc="-5" dirty="0">
                <a:latin typeface="Calibri"/>
                <a:cs typeface="Calibri"/>
              </a:rPr>
              <a:t>küçümser bir eda içinde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sordu:</a:t>
            </a:r>
            <a:endParaRPr sz="1400">
              <a:latin typeface="Calibri"/>
              <a:cs typeface="Calibri"/>
            </a:endParaRPr>
          </a:p>
          <a:p>
            <a:pPr marL="12700" marR="249745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-Sen </a:t>
            </a:r>
            <a:r>
              <a:rPr sz="1400" spc="-5" dirty="0">
                <a:latin typeface="Calibri"/>
                <a:cs typeface="Calibri"/>
              </a:rPr>
              <a:t>hiç gramer </a:t>
            </a:r>
            <a:r>
              <a:rPr sz="1400" spc="-10" dirty="0">
                <a:latin typeface="Calibri"/>
                <a:cs typeface="Calibri"/>
              </a:rPr>
              <a:t>okudun </a:t>
            </a:r>
            <a:r>
              <a:rPr sz="1400" spc="-5" dirty="0">
                <a:latin typeface="Calibri"/>
                <a:cs typeface="Calibri"/>
              </a:rPr>
              <a:t>mu?.. dil biliminden anlar mısın?  </a:t>
            </a:r>
            <a:r>
              <a:rPr sz="1400" spc="-15" dirty="0">
                <a:latin typeface="Calibri"/>
                <a:cs typeface="Calibri"/>
              </a:rPr>
              <a:t>Kayıkçı: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-Hayır </a:t>
            </a:r>
            <a:r>
              <a:rPr sz="1400" spc="-10" dirty="0">
                <a:latin typeface="Calibri"/>
                <a:cs typeface="Calibri"/>
              </a:rPr>
              <a:t>efendim </a:t>
            </a:r>
            <a:r>
              <a:rPr sz="1400" spc="-5" dirty="0">
                <a:latin typeface="Calibri"/>
                <a:cs typeface="Calibri"/>
              </a:rPr>
              <a:t>dedi, ben cahil bir </a:t>
            </a:r>
            <a:r>
              <a:rPr sz="1400" spc="-10" dirty="0">
                <a:latin typeface="Calibri"/>
                <a:cs typeface="Calibri"/>
              </a:rPr>
              <a:t>kayıkçıyım, </a:t>
            </a:r>
            <a:r>
              <a:rPr sz="1400" spc="-5" dirty="0">
                <a:latin typeface="Calibri"/>
                <a:cs typeface="Calibri"/>
              </a:rPr>
              <a:t>dediğiniz şeylerden hiç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anlamam.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20" dirty="0">
                <a:latin typeface="Calibri"/>
                <a:cs typeface="Calibri"/>
              </a:rPr>
              <a:t>-Vah </a:t>
            </a:r>
            <a:r>
              <a:rPr sz="1400" spc="-10" dirty="0">
                <a:latin typeface="Calibri"/>
                <a:cs typeface="Calibri"/>
              </a:rPr>
              <a:t>vah </a:t>
            </a:r>
            <a:r>
              <a:rPr sz="1400" spc="-5" dirty="0">
                <a:latin typeface="Calibri"/>
                <a:cs typeface="Calibri"/>
              </a:rPr>
              <a:t>dedi </a:t>
            </a:r>
            <a:r>
              <a:rPr sz="1400" dirty="0">
                <a:latin typeface="Calibri"/>
                <a:cs typeface="Calibri"/>
              </a:rPr>
              <a:t>Bilgin, </a:t>
            </a:r>
            <a:r>
              <a:rPr sz="1400" spc="-5" dirty="0">
                <a:latin typeface="Calibri"/>
                <a:cs typeface="Calibri"/>
              </a:rPr>
              <a:t>ömrünün yarısı </a:t>
            </a:r>
            <a:r>
              <a:rPr sz="1400" dirty="0">
                <a:latin typeface="Calibri"/>
                <a:cs typeface="Calibri"/>
              </a:rPr>
              <a:t>boşa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geçmiş!..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Böyle </a:t>
            </a:r>
            <a:r>
              <a:rPr sz="1400" spc="-5" dirty="0">
                <a:latin typeface="Calibri"/>
                <a:cs typeface="Calibri"/>
              </a:rPr>
              <a:t>bir </a:t>
            </a:r>
            <a:r>
              <a:rPr sz="1400" spc="-10" dirty="0">
                <a:latin typeface="Calibri"/>
                <a:cs typeface="Calibri"/>
              </a:rPr>
              <a:t>süre </a:t>
            </a:r>
            <a:r>
              <a:rPr sz="1400" spc="-5" dirty="0">
                <a:latin typeface="Calibri"/>
                <a:cs typeface="Calibri"/>
              </a:rPr>
              <a:t>ilerledikten sonra </a:t>
            </a:r>
            <a:r>
              <a:rPr sz="1400" spc="-10" dirty="0">
                <a:latin typeface="Calibri"/>
                <a:cs typeface="Calibri"/>
              </a:rPr>
              <a:t>rüzgar </a:t>
            </a:r>
            <a:r>
              <a:rPr sz="1400" spc="-5" dirty="0">
                <a:latin typeface="Calibri"/>
                <a:cs typeface="Calibri"/>
              </a:rPr>
              <a:t>şiddetini artırmaya, dalgalar </a:t>
            </a:r>
            <a:r>
              <a:rPr sz="1400" spc="-10" dirty="0">
                <a:latin typeface="Calibri"/>
                <a:cs typeface="Calibri"/>
              </a:rPr>
              <a:t>büyümeye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başladı.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Denizde </a:t>
            </a:r>
            <a:r>
              <a:rPr sz="1400" dirty="0">
                <a:latin typeface="Calibri"/>
                <a:cs typeface="Calibri"/>
              </a:rPr>
              <a:t>fırtına </a:t>
            </a:r>
            <a:r>
              <a:rPr sz="1400" spc="-5" dirty="0">
                <a:latin typeface="Calibri"/>
                <a:cs typeface="Calibri"/>
              </a:rPr>
              <a:t>çıkmış, </a:t>
            </a:r>
            <a:r>
              <a:rPr sz="1400" dirty="0">
                <a:latin typeface="Calibri"/>
                <a:cs typeface="Calibri"/>
              </a:rPr>
              <a:t>Bilgin </a:t>
            </a:r>
            <a:r>
              <a:rPr sz="1400" spc="-15" dirty="0">
                <a:latin typeface="Calibri"/>
                <a:cs typeface="Calibri"/>
              </a:rPr>
              <a:t>korkmaya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başlamıştı.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Kayıkçı </a:t>
            </a:r>
            <a:r>
              <a:rPr sz="1400" spc="-5" dirty="0">
                <a:latin typeface="Calibri"/>
                <a:cs typeface="Calibri"/>
              </a:rPr>
              <a:t>olağanüstü bir güçle </a:t>
            </a:r>
            <a:r>
              <a:rPr sz="1400" spc="-10" dirty="0">
                <a:latin typeface="Calibri"/>
                <a:cs typeface="Calibri"/>
              </a:rPr>
              <a:t>kurtulmaya, </a:t>
            </a:r>
            <a:r>
              <a:rPr sz="1400" dirty="0">
                <a:latin typeface="Calibri"/>
                <a:cs typeface="Calibri"/>
              </a:rPr>
              <a:t>sağ salim </a:t>
            </a:r>
            <a:r>
              <a:rPr sz="1400" spc="-10" dirty="0">
                <a:latin typeface="Calibri"/>
                <a:cs typeface="Calibri"/>
              </a:rPr>
              <a:t>karşı </a:t>
            </a:r>
            <a:r>
              <a:rPr sz="1400" spc="-5" dirty="0">
                <a:latin typeface="Calibri"/>
                <a:cs typeface="Calibri"/>
              </a:rPr>
              <a:t>kıyıya </a:t>
            </a:r>
            <a:r>
              <a:rPr sz="1400" spc="-10" dirty="0">
                <a:latin typeface="Calibri"/>
                <a:cs typeface="Calibri"/>
              </a:rPr>
              <a:t>geçmeye </a:t>
            </a:r>
            <a:r>
              <a:rPr sz="1400" spc="-5" dirty="0">
                <a:latin typeface="Calibri"/>
                <a:cs typeface="Calibri"/>
              </a:rPr>
              <a:t>çalışıyordu. </a:t>
            </a:r>
            <a:r>
              <a:rPr sz="1400" spc="-10" dirty="0">
                <a:latin typeface="Calibri"/>
                <a:cs typeface="Calibri"/>
              </a:rPr>
              <a:t>Gördü </a:t>
            </a:r>
            <a:r>
              <a:rPr sz="1400" dirty="0">
                <a:latin typeface="Calibri"/>
                <a:cs typeface="Calibri"/>
              </a:rPr>
              <a:t>ki  artık </a:t>
            </a:r>
            <a:r>
              <a:rPr sz="1400" spc="-5" dirty="0">
                <a:latin typeface="Calibri"/>
                <a:cs typeface="Calibri"/>
              </a:rPr>
              <a:t>kurtuluş ümidi yok, </a:t>
            </a:r>
            <a:r>
              <a:rPr sz="1400" dirty="0">
                <a:latin typeface="Calibri"/>
                <a:cs typeface="Calibri"/>
              </a:rPr>
              <a:t>Bilgine </a:t>
            </a:r>
            <a:r>
              <a:rPr sz="1400" spc="-5" dirty="0">
                <a:latin typeface="Calibri"/>
                <a:cs typeface="Calibri"/>
              </a:rPr>
              <a:t>dönüp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sordu:</a:t>
            </a:r>
            <a:endParaRPr sz="1400">
              <a:latin typeface="Calibri"/>
              <a:cs typeface="Calibri"/>
            </a:endParaRPr>
          </a:p>
          <a:p>
            <a:pPr marL="12700" marR="4456430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-Efendim, </a:t>
            </a:r>
            <a:r>
              <a:rPr sz="1400" dirty="0">
                <a:latin typeface="Calibri"/>
                <a:cs typeface="Calibri"/>
              </a:rPr>
              <a:t>yüzme </a:t>
            </a:r>
            <a:r>
              <a:rPr sz="1400" spc="-5" dirty="0">
                <a:latin typeface="Calibri"/>
                <a:cs typeface="Calibri"/>
              </a:rPr>
              <a:t>bilir misiniz?  </a:t>
            </a:r>
            <a:r>
              <a:rPr sz="1400" dirty="0">
                <a:latin typeface="Calibri"/>
                <a:cs typeface="Calibri"/>
              </a:rPr>
              <a:t>Bilgin:</a:t>
            </a:r>
            <a:endParaRPr sz="1400">
              <a:latin typeface="Calibri"/>
              <a:cs typeface="Calibri"/>
            </a:endParaRPr>
          </a:p>
          <a:p>
            <a:pPr marL="12700" marR="409194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-Ne </a:t>
            </a:r>
            <a:r>
              <a:rPr sz="1400" spc="-5" dirty="0">
                <a:latin typeface="Calibri"/>
                <a:cs typeface="Calibri"/>
              </a:rPr>
              <a:t>yazık </a:t>
            </a:r>
            <a:r>
              <a:rPr sz="1400" dirty="0">
                <a:latin typeface="Calibri"/>
                <a:cs typeface="Calibri"/>
              </a:rPr>
              <a:t>ki </a:t>
            </a:r>
            <a:r>
              <a:rPr sz="1400" spc="-5" dirty="0">
                <a:latin typeface="Calibri"/>
                <a:cs typeface="Calibri"/>
              </a:rPr>
              <a:t>bilmiyorum diye inledi. 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10" dirty="0">
                <a:latin typeface="Calibri"/>
                <a:cs typeface="Calibri"/>
              </a:rPr>
              <a:t>zaman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kayıkçı:</a:t>
            </a:r>
            <a:endParaRPr sz="1400">
              <a:latin typeface="Calibri"/>
              <a:cs typeface="Calibri"/>
            </a:endParaRPr>
          </a:p>
          <a:p>
            <a:pPr marL="12700" marR="288290">
              <a:lnSpc>
                <a:spcPct val="100000"/>
              </a:lnSpc>
            </a:pPr>
            <a:r>
              <a:rPr sz="1400" spc="-20" dirty="0">
                <a:latin typeface="Calibri"/>
                <a:cs typeface="Calibri"/>
              </a:rPr>
              <a:t>-Vah </a:t>
            </a:r>
            <a:r>
              <a:rPr sz="1400" spc="-10" dirty="0">
                <a:latin typeface="Calibri"/>
                <a:cs typeface="Calibri"/>
              </a:rPr>
              <a:t>vah </a:t>
            </a:r>
            <a:r>
              <a:rPr sz="1400" spc="-5" dirty="0">
                <a:latin typeface="Calibri"/>
                <a:cs typeface="Calibri"/>
              </a:rPr>
              <a:t>dedi, </a:t>
            </a:r>
            <a:r>
              <a:rPr sz="1400" dirty="0">
                <a:latin typeface="Calibri"/>
                <a:cs typeface="Calibri"/>
              </a:rPr>
              <a:t>şimdi </a:t>
            </a:r>
            <a:r>
              <a:rPr sz="1400" spc="-5" dirty="0">
                <a:latin typeface="Calibri"/>
                <a:cs typeface="Calibri"/>
              </a:rPr>
              <a:t>ömrünün hepsi </a:t>
            </a:r>
            <a:r>
              <a:rPr sz="1400" dirty="0">
                <a:latin typeface="Calibri"/>
                <a:cs typeface="Calibri"/>
              </a:rPr>
              <a:t>boşa </a:t>
            </a:r>
            <a:r>
              <a:rPr sz="1400" spc="-5" dirty="0">
                <a:latin typeface="Calibri"/>
                <a:cs typeface="Calibri"/>
              </a:rPr>
              <a:t>gidecek! </a:t>
            </a:r>
            <a:r>
              <a:rPr sz="1400" spc="-15" dirty="0">
                <a:latin typeface="Calibri"/>
                <a:cs typeface="Calibri"/>
              </a:rPr>
              <a:t>Keşke </a:t>
            </a:r>
            <a:r>
              <a:rPr sz="1400" spc="-5" dirty="0">
                <a:latin typeface="Calibri"/>
                <a:cs typeface="Calibri"/>
              </a:rPr>
              <a:t>gramer bileceğinize benim gibi  yüzme bilseydiniz de canınızı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kurtarsaydınız...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7128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5714" y="7363459"/>
            <a:ext cx="5160645" cy="2185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53539">
              <a:lnSpc>
                <a:spcPct val="100000"/>
              </a:lnSpc>
            </a:pPr>
            <a:r>
              <a:rPr sz="1600" b="1" i="1" spc="-5" dirty="0">
                <a:solidFill>
                  <a:srgbClr val="006FC0"/>
                </a:solidFill>
                <a:latin typeface="Calibri"/>
                <a:cs typeface="Calibri"/>
              </a:rPr>
              <a:t>Benim de ellerim </a:t>
            </a:r>
            <a:r>
              <a:rPr sz="1600" b="1" i="1" spc="-30" dirty="0">
                <a:solidFill>
                  <a:srgbClr val="006FC0"/>
                </a:solidFill>
                <a:latin typeface="Calibri"/>
                <a:cs typeface="Calibri"/>
              </a:rPr>
              <a:t>var, </a:t>
            </a:r>
            <a:r>
              <a:rPr sz="1600" b="1" i="1" spc="-5" dirty="0">
                <a:solidFill>
                  <a:srgbClr val="006FC0"/>
                </a:solidFill>
                <a:latin typeface="Calibri"/>
                <a:cs typeface="Calibri"/>
              </a:rPr>
              <a:t>benim de </a:t>
            </a:r>
            <a:r>
              <a:rPr sz="1600" b="1" i="1" spc="-10" dirty="0">
                <a:solidFill>
                  <a:srgbClr val="006FC0"/>
                </a:solidFill>
                <a:latin typeface="Calibri"/>
                <a:cs typeface="Calibri"/>
              </a:rPr>
              <a:t>kollarım…  </a:t>
            </a:r>
            <a:r>
              <a:rPr sz="1600" b="1" i="1" spc="-5" dirty="0">
                <a:solidFill>
                  <a:srgbClr val="006FC0"/>
                </a:solidFill>
                <a:latin typeface="Calibri"/>
                <a:cs typeface="Calibri"/>
              </a:rPr>
              <a:t>Renklerimiz ayrı imiş ne </a:t>
            </a:r>
            <a:r>
              <a:rPr sz="1600" b="1" i="1" spc="-10" dirty="0">
                <a:solidFill>
                  <a:srgbClr val="006FC0"/>
                </a:solidFill>
                <a:latin typeface="Calibri"/>
                <a:cs typeface="Calibri"/>
              </a:rPr>
              <a:t>çıkar</a:t>
            </a:r>
            <a:r>
              <a:rPr sz="1600" b="1" i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i="1" spc="-5" dirty="0">
                <a:solidFill>
                  <a:srgbClr val="006FC0"/>
                </a:solidFill>
                <a:latin typeface="Calibri"/>
                <a:cs typeface="Calibri"/>
              </a:rPr>
              <a:t>Hepimiz</a:t>
            </a:r>
            <a:r>
              <a:rPr sz="1600" b="1" i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006FC0"/>
                </a:solidFill>
                <a:latin typeface="Calibri"/>
                <a:cs typeface="Calibri"/>
              </a:rPr>
              <a:t>insanız.</a:t>
            </a:r>
            <a:endParaRPr sz="1600">
              <a:latin typeface="Calibri"/>
              <a:cs typeface="Calibri"/>
            </a:endParaRPr>
          </a:p>
          <a:p>
            <a:pPr marL="1381125" marR="754380" algn="just">
              <a:lnSpc>
                <a:spcPct val="100000"/>
              </a:lnSpc>
              <a:spcBef>
                <a:spcPts val="1040"/>
              </a:spcBef>
            </a:pPr>
            <a:r>
              <a:rPr sz="1600" b="1" i="1" spc="-5" dirty="0">
                <a:solidFill>
                  <a:srgbClr val="006FC0"/>
                </a:solidFill>
                <a:latin typeface="Calibri"/>
                <a:cs typeface="Calibri"/>
              </a:rPr>
              <a:t>Benim gözlerim mavi, seninki siyah.  Saçlarımızın rengi de ayrı, ne </a:t>
            </a:r>
            <a:r>
              <a:rPr sz="1600" b="1" i="1" spc="-10" dirty="0">
                <a:solidFill>
                  <a:srgbClr val="006FC0"/>
                </a:solidFill>
                <a:latin typeface="Calibri"/>
                <a:cs typeface="Calibri"/>
              </a:rPr>
              <a:t>çıkar </a:t>
            </a:r>
            <a:r>
              <a:rPr sz="1600" b="1" i="1" spc="-5" dirty="0">
                <a:solidFill>
                  <a:srgbClr val="006FC0"/>
                </a:solidFill>
                <a:latin typeface="Calibri"/>
                <a:cs typeface="Calibri"/>
              </a:rPr>
              <a:t>?  </a:t>
            </a:r>
            <a:r>
              <a:rPr sz="1600" b="1" i="1" dirty="0">
                <a:solidFill>
                  <a:srgbClr val="006FC0"/>
                </a:solidFill>
                <a:latin typeface="Calibri"/>
                <a:cs typeface="Calibri"/>
              </a:rPr>
              <a:t>Biz</a:t>
            </a:r>
            <a:r>
              <a:rPr sz="1600" b="1" i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006FC0"/>
                </a:solidFill>
                <a:latin typeface="Calibri"/>
                <a:cs typeface="Calibri"/>
              </a:rPr>
              <a:t>insanız…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205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715</Words>
  <Application>Microsoft Office PowerPoint</Application>
  <PresentationFormat>A4 Kağıt (210x297 mm)</PresentationFormat>
  <Paragraphs>210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Office Theme</vt:lpstr>
      <vt:lpstr>Slayt 1</vt:lpstr>
      <vt:lpstr>Slayt 2</vt:lpstr>
      <vt:lpstr>Slayt 3</vt:lpstr>
      <vt:lpstr>Slayt 4</vt:lpstr>
      <vt:lpstr>Slayt 5</vt:lpstr>
      <vt:lpstr>Slayt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EXPER</dc:creator>
  <cp:lastModifiedBy>w7</cp:lastModifiedBy>
  <cp:revision>2</cp:revision>
  <dcterms:created xsi:type="dcterms:W3CDTF">2016-05-03T10:26:43Z</dcterms:created>
  <dcterms:modified xsi:type="dcterms:W3CDTF">2017-06-04T07:38:02Z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2015-11-30T00:00:00Z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2016-05-03T00:00:00Z</vt:filetime>
  </property>
</Properties>
</file>